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8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4BEF-8DD7-F840-9B59-DD94B5571995}" type="datetimeFigureOut">
              <a:rPr lang="en-US" smtClean="0"/>
              <a:t>10/10/12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E0C3-44A5-7944-9A15-B87F0F15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6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4BEF-8DD7-F840-9B59-DD94B5571995}" type="datetimeFigureOut">
              <a:rPr lang="en-US" smtClean="0"/>
              <a:t>10/10/12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E0C3-44A5-7944-9A15-B87F0F15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2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4BEF-8DD7-F840-9B59-DD94B5571995}" type="datetimeFigureOut">
              <a:rPr lang="en-US" smtClean="0"/>
              <a:t>10/10/12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E0C3-44A5-7944-9A15-B87F0F15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0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4BEF-8DD7-F840-9B59-DD94B5571995}" type="datetimeFigureOut">
              <a:rPr lang="en-US" smtClean="0"/>
              <a:t>10/10/12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E0C3-44A5-7944-9A15-B87F0F15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1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4BEF-8DD7-F840-9B59-DD94B5571995}" type="datetimeFigureOut">
              <a:rPr lang="en-US" smtClean="0"/>
              <a:t>10/10/12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E0C3-44A5-7944-9A15-B87F0F15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6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4BEF-8DD7-F840-9B59-DD94B5571995}" type="datetimeFigureOut">
              <a:rPr lang="en-US" smtClean="0"/>
              <a:t>10/10/12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E0C3-44A5-7944-9A15-B87F0F15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0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4BEF-8DD7-F840-9B59-DD94B5571995}" type="datetimeFigureOut">
              <a:rPr lang="en-US" smtClean="0"/>
              <a:t>10/10/12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E0C3-44A5-7944-9A15-B87F0F15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2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4BEF-8DD7-F840-9B59-DD94B5571995}" type="datetimeFigureOut">
              <a:rPr lang="en-US" smtClean="0"/>
              <a:t>10/10/12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E0C3-44A5-7944-9A15-B87F0F15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7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4BEF-8DD7-F840-9B59-DD94B5571995}" type="datetimeFigureOut">
              <a:rPr lang="en-US" smtClean="0"/>
              <a:t>10/10/12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E0C3-44A5-7944-9A15-B87F0F15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2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4BEF-8DD7-F840-9B59-DD94B5571995}" type="datetimeFigureOut">
              <a:rPr lang="en-US" smtClean="0"/>
              <a:t>10/10/12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E0C3-44A5-7944-9A15-B87F0F15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4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4BEF-8DD7-F840-9B59-DD94B5571995}" type="datetimeFigureOut">
              <a:rPr lang="en-US" smtClean="0"/>
              <a:t>10/10/12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E0C3-44A5-7944-9A15-B87F0F15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9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B4BEF-8DD7-F840-9B59-DD94B5571995}" type="datetimeFigureOut">
              <a:rPr lang="en-US" smtClean="0"/>
              <a:t>10/10/12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5E0C3-44A5-7944-9A15-B87F0F15A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6150" y="1313933"/>
            <a:ext cx="75311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Initial Festival Concepts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2032096" y="2975393"/>
            <a:ext cx="471252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 smtClean="0"/>
              <a:t>October 10, 2012</a:t>
            </a:r>
            <a:endParaRPr lang="en-US" sz="5000" dirty="0"/>
          </a:p>
        </p:txBody>
      </p:sp>
      <p:sp>
        <p:nvSpPr>
          <p:cNvPr id="6" name="Rectangle 5"/>
          <p:cNvSpPr/>
          <p:nvPr/>
        </p:nvSpPr>
        <p:spPr>
          <a:xfrm>
            <a:off x="1782066" y="4843040"/>
            <a:ext cx="5580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“Future of Festivals” Class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2929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0-10 at 10.35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62149" cy="3779319"/>
          </a:xfrm>
          <a:prstGeom prst="rect">
            <a:avLst/>
          </a:prstGeom>
        </p:spPr>
      </p:pic>
      <p:pic>
        <p:nvPicPr>
          <p:cNvPr id="5" name="Picture 4" descr="Screen Shot 2012-10-10 at 10.36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2" y="3809673"/>
            <a:ext cx="5058182" cy="2904951"/>
          </a:xfrm>
          <a:prstGeom prst="rect">
            <a:avLst/>
          </a:prstGeom>
        </p:spPr>
      </p:pic>
      <p:pic>
        <p:nvPicPr>
          <p:cNvPr id="6" name="Picture 5" descr="Screen Shot 2012-10-10 at 10.37.3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311" y="2385535"/>
            <a:ext cx="3761063" cy="142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88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0-10 at 10.38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2" y="282927"/>
            <a:ext cx="2969734" cy="669236"/>
          </a:xfrm>
          <a:prstGeom prst="rect">
            <a:avLst/>
          </a:prstGeom>
        </p:spPr>
      </p:pic>
      <p:pic>
        <p:nvPicPr>
          <p:cNvPr id="5" name="Picture 4" descr="Screen Shot 2012-10-10 at 10.39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0" y="2063213"/>
            <a:ext cx="8379673" cy="298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3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0-10 at 10.40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77" y="775945"/>
            <a:ext cx="4915874" cy="6199637"/>
          </a:xfrm>
          <a:prstGeom prst="rect">
            <a:avLst/>
          </a:prstGeom>
        </p:spPr>
      </p:pic>
      <p:pic>
        <p:nvPicPr>
          <p:cNvPr id="5" name="Picture 4" descr="Screen Shot 2012-10-10 at 10.40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51" y="1657913"/>
            <a:ext cx="4535767" cy="4556153"/>
          </a:xfrm>
          <a:prstGeom prst="rect">
            <a:avLst/>
          </a:prstGeom>
        </p:spPr>
      </p:pic>
      <p:pic>
        <p:nvPicPr>
          <p:cNvPr id="6" name="Picture 5" descr="Screen Shot 2012-10-10 at 10.41.3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6" y="103917"/>
            <a:ext cx="2763541" cy="79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17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0-10 at 10.45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6" y="1325993"/>
            <a:ext cx="89281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4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10 at 1.53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8" y="270686"/>
            <a:ext cx="4691621" cy="940414"/>
          </a:xfrm>
          <a:prstGeom prst="rect">
            <a:avLst/>
          </a:prstGeom>
        </p:spPr>
      </p:pic>
      <p:pic>
        <p:nvPicPr>
          <p:cNvPr id="3" name="Picture 2" descr="Presentati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32" y="1327892"/>
            <a:ext cx="7290406" cy="546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4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0-10 at 7.18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33" y="102749"/>
            <a:ext cx="3200400" cy="812800"/>
          </a:xfrm>
          <a:prstGeom prst="rect">
            <a:avLst/>
          </a:prstGeom>
        </p:spPr>
      </p:pic>
      <p:pic>
        <p:nvPicPr>
          <p:cNvPr id="5" name="Picture 4" descr="Screen Shot 2012-10-10 at 7.18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7" y="1339677"/>
            <a:ext cx="8615803" cy="474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0-10 at 10.04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0" y="0"/>
            <a:ext cx="8988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2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2-10-10 at 10.07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8960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74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0-10 at 10.09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673100"/>
            <a:ext cx="80518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2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0-10 at 10.09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787400"/>
            <a:ext cx="75819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1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0-10 at 10.11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04" y="3134456"/>
            <a:ext cx="2353750" cy="3468685"/>
          </a:xfrm>
          <a:prstGeom prst="rect">
            <a:avLst/>
          </a:prstGeom>
        </p:spPr>
      </p:pic>
      <p:pic>
        <p:nvPicPr>
          <p:cNvPr id="5" name="Picture 4" descr="Screen Shot 2012-10-10 at 10.10.3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261"/>
            <a:ext cx="9144000" cy="235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6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estival assignmen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8" y="-1304199"/>
            <a:ext cx="7425429" cy="1050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81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0-10 at 10.14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81" y="398627"/>
            <a:ext cx="3040753" cy="783579"/>
          </a:xfrm>
          <a:prstGeom prst="rect">
            <a:avLst/>
          </a:prstGeom>
        </p:spPr>
      </p:pic>
      <p:pic>
        <p:nvPicPr>
          <p:cNvPr id="5" name="Picture 4" descr="Screen Shot 2012-10-10 at 10.14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" y="1889502"/>
            <a:ext cx="9144000" cy="249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60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0-10 at 10.15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289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7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13</Words>
  <Application>Microsoft Macintosh PowerPoint</Application>
  <PresentationFormat>On-screen Show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MIT Media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 Machover</dc:creator>
  <cp:lastModifiedBy>Tod Machover</cp:lastModifiedBy>
  <cp:revision>18</cp:revision>
  <dcterms:created xsi:type="dcterms:W3CDTF">2012-10-10T14:03:56Z</dcterms:created>
  <dcterms:modified xsi:type="dcterms:W3CDTF">2012-10-10T23:23:55Z</dcterms:modified>
</cp:coreProperties>
</file>